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-18"/>
      <p:regular r:id="rId15"/>
      <p:bold r:id="rId1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7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/>
          <p:cNvSpPr/>
          <p:nvPr/>
        </p:nvSpPr>
        <p:spPr>
          <a:xfrm>
            <a:off x="1005841" y="1970102"/>
            <a:ext cx="5273040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Datové formáty</a:t>
            </a:r>
          </a:p>
        </p:txBody>
      </p:sp>
      <p:sp>
        <p:nvSpPr>
          <p:cNvPr id="5" name="Text 1"/>
          <p:cNvSpPr/>
          <p:nvPr/>
        </p:nvSpPr>
        <p:spPr>
          <a:xfrm>
            <a:off x="1005841" y="3775680"/>
            <a:ext cx="5273040" cy="294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bg1">
                    <a:alpha val="80000"/>
                  </a:schemeClr>
                </a:solidFill>
              </a:rPr>
              <a:t>Datové formáty definují strukturu a způsob, jakým jsou informace uloženy a zobrazovány. Existuje široká škála datových formátů, z nichž každý je navržen pro specifické účely.</a:t>
            </a: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 l="3049" r="3049"/>
          <a:stretch/>
        </p:blipFill>
        <p:spPr>
          <a:xfrm>
            <a:off x="6902631" y="10"/>
            <a:ext cx="7727769" cy="8229588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58827" y="0"/>
            <a:ext cx="1049661" cy="8228946"/>
            <a:chOff x="5632356" y="0"/>
            <a:chExt cx="874718" cy="685745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ovéPole 8">
            <a:extLst>
              <a:ext uri="{FF2B5EF4-FFF2-40B4-BE49-F238E27FC236}">
                <a16:creationId xmlns:a16="http://schemas.microsoft.com/office/drawing/2014/main" id="{7CDA9506-D5BC-CED3-D7BF-025345E19FF4}"/>
              </a:ext>
            </a:extLst>
          </p:cNvPr>
          <p:cNvSpPr txBox="1"/>
          <p:nvPr/>
        </p:nvSpPr>
        <p:spPr>
          <a:xfrm>
            <a:off x="0" y="7767541"/>
            <a:ext cx="508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>
                <a:solidFill>
                  <a:schemeClr val="bg1"/>
                </a:solidFill>
              </a:rPr>
              <a:t>Vytvořili: </a:t>
            </a:r>
            <a:r>
              <a:rPr lang="cs-CZ" sz="2400" dirty="0">
                <a:solidFill>
                  <a:schemeClr val="bg1"/>
                </a:solidFill>
              </a:rPr>
              <a:t>Tomáš Sedlák, Radim Homola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Závěr a shrnutí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Datové formáty jsou důležitou součástí digitalního světa. Správná volba formátu zajistí, aby informace byly uloženy, sdíleny a zpracovávány efektivně.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5884BAF-24C6-9799-7C2F-781A7FEF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081" y="7619915"/>
            <a:ext cx="2286319" cy="609685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2128B4F-36D7-209D-866E-CCD338F44DE2}"/>
              </a:ext>
            </a:extLst>
          </p:cNvPr>
          <p:cNvSpPr txBox="1"/>
          <p:nvPr/>
        </p:nvSpPr>
        <p:spPr>
          <a:xfrm>
            <a:off x="2803452" y="1107281"/>
            <a:ext cx="902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400">
                <a:solidFill>
                  <a:schemeClr val="bg1"/>
                </a:solidFill>
              </a:rPr>
              <a:t>Děkujeme mamkám že nás porodily &lt;3</a:t>
            </a:r>
            <a:endParaRPr lang="cs-CZ" sz="4400" dirty="0">
              <a:solidFill>
                <a:schemeClr val="bg1"/>
              </a:solidFill>
            </a:endParaRPr>
          </a:p>
        </p:txBody>
      </p:sp>
      <p:pic>
        <p:nvPicPr>
          <p:cNvPr id="6" name="Obrázek 5" descr="Obsah obrázku ochranné brýle, sluneční brýle, úsměv, brýle&#10;&#10;Popis byl vytvořen automaticky">
            <a:extLst>
              <a:ext uri="{FF2B5EF4-FFF2-40B4-BE49-F238E27FC236}">
                <a16:creationId xmlns:a16="http://schemas.microsoft.com/office/drawing/2014/main" id="{49A93A26-A03E-9058-08C4-0E16F22E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661" y="2796282"/>
            <a:ext cx="3773746" cy="37737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Obrázek 7" descr="Obsah obrázku kreslené, klipart, emotikona, smajlík&#10;&#10;Popis byl vytvořen automaticky">
            <a:extLst>
              <a:ext uri="{FF2B5EF4-FFF2-40B4-BE49-F238E27FC236}">
                <a16:creationId xmlns:a16="http://schemas.microsoft.com/office/drawing/2014/main" id="{8F68A019-FB52-A144-AB7C-1396E38F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747" y="2796282"/>
            <a:ext cx="3935645" cy="37684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0933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58309" y="64877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Přehled nejpoužívanějších formátů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33555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6" name="Text 2"/>
          <p:cNvSpPr/>
          <p:nvPr/>
        </p:nvSpPr>
        <p:spPr>
          <a:xfrm>
            <a:off x="901422" y="342816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462326" y="33555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Textové formáty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3841671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Používají se pro ukládání textových dat, jako jsou dokumenty, tabulky a zdrojový kód.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0347" y="33555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0" name="Text 6"/>
          <p:cNvSpPr/>
          <p:nvPr/>
        </p:nvSpPr>
        <p:spPr>
          <a:xfrm>
            <a:off x="4781193" y="342816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384363" y="33555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Obrazové formáty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84363" y="4197906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Zajišťují ukládání a zobrazování digitálních obrázků.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6983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4" name="Text 10"/>
          <p:cNvSpPr/>
          <p:nvPr/>
        </p:nvSpPr>
        <p:spPr>
          <a:xfrm>
            <a:off x="851297" y="5770959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462326" y="5698331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Audiovizuální formáty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462326" y="654069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Používají se pro ukládání a přehrávání audio a video souborů.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4680347" y="56983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8" name="Text 14"/>
          <p:cNvSpPr/>
          <p:nvPr/>
        </p:nvSpPr>
        <p:spPr>
          <a:xfrm>
            <a:off x="4766072" y="5770959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5384363" y="5698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Archivní formáty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5384363" y="6184463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Slúží k komprimaci a ukládání souborů do archivních souborů.</a:t>
            </a:r>
            <a:endParaRPr lang="en-US" sz="1700" dirty="0"/>
          </a:p>
        </p:txBody>
      </p:sp>
      <p:pic>
        <p:nvPicPr>
          <p:cNvPr id="24" name="Obrázek 23" descr="Obsah obrázku elektronika, jednotka, Zařízení pro ukládání dat, Jednotka pevného disku&#10;&#10;Popis byl vytvořen automaticky">
            <a:extLst>
              <a:ext uri="{FF2B5EF4-FFF2-40B4-BE49-F238E27FC236}">
                <a16:creationId xmlns:a16="http://schemas.microsoft.com/office/drawing/2014/main" id="{EE212BB3-B5BA-D51D-F168-EBC7110B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412" y="0"/>
            <a:ext cx="590698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58309" y="97369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Textové formáty (TXT, CSV, XML, JSON)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3436739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6" name="Text 2"/>
          <p:cNvSpPr/>
          <p:nvPr/>
        </p:nvSpPr>
        <p:spPr>
          <a:xfrm>
            <a:off x="982504" y="3660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TXT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4147066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Nejjednodušší formát, ukládá data jako prostý text.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0347" y="3436739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9" name="Text 5"/>
          <p:cNvSpPr/>
          <p:nvPr/>
        </p:nvSpPr>
        <p:spPr>
          <a:xfrm>
            <a:off x="4904542" y="3660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CSV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04542" y="4147066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 pro tabulková data, data jsou oddělena čárkou.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5281255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2" name="Text 8"/>
          <p:cNvSpPr/>
          <p:nvPr/>
        </p:nvSpPr>
        <p:spPr>
          <a:xfrm>
            <a:off x="982504" y="5505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2504" y="599158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Hierarchický formát pro strukturovaná data, využívá značky.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4680347" y="5281255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5" name="Text 11"/>
          <p:cNvSpPr/>
          <p:nvPr/>
        </p:nvSpPr>
        <p:spPr>
          <a:xfrm>
            <a:off x="4904542" y="5505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JSON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4904542" y="599158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 pro strukturovaná data, používá se pro komunikaci mezi aplikacemi.</a:t>
            </a:r>
            <a:endParaRPr lang="en-US" sz="1700" dirty="0"/>
          </a:p>
        </p:txBody>
      </p:sp>
      <p:pic>
        <p:nvPicPr>
          <p:cNvPr id="18" name="Obrázek 17" descr="Obsah obrázku text, snímek obrazovky, logo, Značka&#10;&#10;Popis byl vytvořen automaticky">
            <a:extLst>
              <a:ext uri="{FF2B5EF4-FFF2-40B4-BE49-F238E27FC236}">
                <a16:creationId xmlns:a16="http://schemas.microsoft.com/office/drawing/2014/main" id="{438FDAEC-7108-ED55-86B6-05050991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41" y="-1076922"/>
            <a:ext cx="5596759" cy="93059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077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Obrazové formáty (JPEG, PNG, GIF, SVG)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3676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JPEG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94049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Komprimovaný formát, vhodný pro fotografie.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3676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94049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Bez ztrátové komprese, vhodný pro obrázky s jemnými detaily.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3676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GIF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94049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 s podporou animace, používá se pro jednoduché animace.</a:t>
            </a:r>
            <a:endParaRPr lang="en-US" sz="1700" dirty="0"/>
          </a:p>
        </p:txBody>
      </p:sp>
      <p:pic>
        <p:nvPicPr>
          <p:cNvPr id="12" name="Obrázek 11" descr="Obsah obrázku snímek obrazovky, Grafika, grafický design, čtverec&#10;&#10;Popis byl vytvořen automaticky">
            <a:extLst>
              <a:ext uri="{FF2B5EF4-FFF2-40B4-BE49-F238E27FC236}">
                <a16:creationId xmlns:a16="http://schemas.microsoft.com/office/drawing/2014/main" id="{8EE53ED2-1CB3-7DCA-1AA8-8E98B628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5736714"/>
            <a:ext cx="4204293" cy="2364296"/>
          </a:xfrm>
          <a:prstGeom prst="rect">
            <a:avLst/>
          </a:prstGeom>
        </p:spPr>
      </p:pic>
      <p:pic>
        <p:nvPicPr>
          <p:cNvPr id="14" name="Obrázek 13" descr="Obsah obrázku kreslené, Dětské kresby, obraz, interiér&#10;&#10;Popis byl vytvořen automaticky">
            <a:extLst>
              <a:ext uri="{FF2B5EF4-FFF2-40B4-BE49-F238E27FC236}">
                <a16:creationId xmlns:a16="http://schemas.microsoft.com/office/drawing/2014/main" id="{CB74576D-C4D3-0593-7FAC-ADE666E4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43" y="5736714"/>
            <a:ext cx="4221957" cy="2364296"/>
          </a:xfrm>
          <a:prstGeom prst="rect">
            <a:avLst/>
          </a:prstGeom>
        </p:spPr>
      </p:pic>
      <p:pic>
        <p:nvPicPr>
          <p:cNvPr id="16" name="Obrázek 15" descr="Obsah obrázku pixel&#10;&#10;Popis byl vytvořen automaticky se střední mírou spolehlivosti">
            <a:extLst>
              <a:ext uri="{FF2B5EF4-FFF2-40B4-BE49-F238E27FC236}">
                <a16:creationId xmlns:a16="http://schemas.microsoft.com/office/drawing/2014/main" id="{A98FC597-2EFA-2044-DA79-0D425297F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629" y="4940498"/>
            <a:ext cx="2552105" cy="3402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577703"/>
            <a:ext cx="4944785" cy="30740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67759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Audiovizuální formáty (MP3, AVI, MP4, MKV)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44709" y="3427928"/>
            <a:ext cx="76273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6" name="Shape 2"/>
          <p:cNvSpPr/>
          <p:nvPr/>
        </p:nvSpPr>
        <p:spPr>
          <a:xfrm>
            <a:off x="6252329" y="3435548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7" name="Text 3"/>
          <p:cNvSpPr/>
          <p:nvPr/>
        </p:nvSpPr>
        <p:spPr>
          <a:xfrm>
            <a:off x="6469975" y="357306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010531" y="3573066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Audio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1547277" y="357306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252329" y="4057293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1" name="Text 7"/>
          <p:cNvSpPr/>
          <p:nvPr/>
        </p:nvSpPr>
        <p:spPr>
          <a:xfrm>
            <a:off x="6469975" y="419481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MP3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010531" y="4194810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1547277" y="419481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252329" y="4679037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5" name="Text 11"/>
          <p:cNvSpPr/>
          <p:nvPr/>
        </p:nvSpPr>
        <p:spPr>
          <a:xfrm>
            <a:off x="6469975" y="481655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AVI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9010531" y="4816554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11547277" y="481655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18" name="Shape 14"/>
          <p:cNvSpPr/>
          <p:nvPr/>
        </p:nvSpPr>
        <p:spPr>
          <a:xfrm>
            <a:off x="6252329" y="5300782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9" name="Text 15"/>
          <p:cNvSpPr/>
          <p:nvPr/>
        </p:nvSpPr>
        <p:spPr>
          <a:xfrm>
            <a:off x="6469975" y="54382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MP4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9010531" y="543829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11547277" y="54382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22" name="Shape 18"/>
          <p:cNvSpPr/>
          <p:nvPr/>
        </p:nvSpPr>
        <p:spPr>
          <a:xfrm>
            <a:off x="6252329" y="5922526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3" name="Text 19"/>
          <p:cNvSpPr/>
          <p:nvPr/>
        </p:nvSpPr>
        <p:spPr>
          <a:xfrm>
            <a:off x="6469975" y="606004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MKV</a:t>
            </a:r>
            <a:endParaRPr lang="en-US" sz="1700" dirty="0"/>
          </a:p>
        </p:txBody>
      </p:sp>
      <p:sp>
        <p:nvSpPr>
          <p:cNvPr id="24" name="Text 20"/>
          <p:cNvSpPr/>
          <p:nvPr/>
        </p:nvSpPr>
        <p:spPr>
          <a:xfrm>
            <a:off x="9010531" y="6060043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11547277" y="606004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Ano</a:t>
            </a:r>
            <a:endParaRPr lang="en-US" sz="1700" dirty="0"/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42BA34F2-7132-FE69-66A1-B46C501CE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8818" y="7553231"/>
            <a:ext cx="2381582" cy="676369"/>
          </a:xfrm>
          <a:prstGeom prst="rect">
            <a:avLst/>
          </a:prstGeom>
        </p:spPr>
      </p:pic>
      <p:pic>
        <p:nvPicPr>
          <p:cNvPr id="27" name="Obrázek 26" descr="Obsah obrázku kreslené&#10;&#10;Popis byl vytvořen automaticky">
            <a:extLst>
              <a:ext uri="{FF2B5EF4-FFF2-40B4-BE49-F238E27FC236}">
                <a16:creationId xmlns:a16="http://schemas.microsoft.com/office/drawing/2014/main" id="{AA9EA513-E2F4-D3E7-07DE-B5078E07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5272" y="7626825"/>
            <a:ext cx="500840" cy="588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66" y="270748"/>
            <a:ext cx="1688068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482935"/>
            <a:ext cx="122651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Archivní formáty (ZIP, RAR, TAR, 7z)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520565"/>
            <a:ext cx="3278386" cy="866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74884" y="5712023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ZIP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974884" y="6198156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Nejrozšířenější formát, využívá ztrátovou kompresi.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695" y="4520565"/>
            <a:ext cx="3278505" cy="8665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253270" y="5712023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RAR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253270" y="6198156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Využívá pokročilejší algoritmy komprese než ZIP.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520565"/>
            <a:ext cx="3278386" cy="8665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31775" y="5712023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531775" y="6198156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Nevyužívá kompresi, slouží pouze k archivaci souborů.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3586" y="4520565"/>
            <a:ext cx="3278505" cy="86653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10161" y="5712023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7z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0810161" y="6198156"/>
            <a:ext cx="28453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Nabízí vysoký kompresní poměr, ale není tak široce podporován.</a:t>
            </a:r>
            <a:endParaRPr lang="en-US" sz="1700" dirty="0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D6DE1922-5FB4-B5FD-D55D-0754A9A7A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8606" y="7238286"/>
            <a:ext cx="3181794" cy="952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838" y="270748"/>
            <a:ext cx="3118604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79821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Kancelářské formáty (DOC, DOCX, XLS, XLSX, PPT, PPTX)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548551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6306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DOC, DOCX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58309" y="6792873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Formáty pro textové dokumenty.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798" y="554855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37798" y="6306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XLS, XLSX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37798" y="6792873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Formáty pro tabulkové dokumenty.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405" y="5548551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405" y="6306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PPT, PPTX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7405" y="6792873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Formáty pro prezentace.</a:t>
            </a:r>
            <a:endParaRPr lang="en-US" sz="17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E63CB3D6-AC8C-07C4-0AC1-6FAD1729D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4555" y="7505599"/>
            <a:ext cx="2295845" cy="724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891778"/>
            <a:ext cx="12613481" cy="666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Výhody a nevýhody jednotlivých formátů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303770" y="1964293"/>
            <a:ext cx="22860" cy="537341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Shape 2"/>
          <p:cNvSpPr/>
          <p:nvPr/>
        </p:nvSpPr>
        <p:spPr>
          <a:xfrm>
            <a:off x="6400383" y="2408873"/>
            <a:ext cx="709613" cy="2286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Shape 3"/>
          <p:cNvSpPr/>
          <p:nvPr/>
        </p:nvSpPr>
        <p:spPr>
          <a:xfrm>
            <a:off x="7087136" y="2192298"/>
            <a:ext cx="456128" cy="45612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6" name="Text 4"/>
          <p:cNvSpPr/>
          <p:nvPr/>
        </p:nvSpPr>
        <p:spPr>
          <a:xfrm>
            <a:off x="7221081" y="2260283"/>
            <a:ext cx="188238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532108" y="2167057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Textové formáty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09613" y="2622113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Jednoduchost, široká kompatibilita, menší velikost souboru.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20404" y="3422690"/>
            <a:ext cx="709613" cy="2286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0" name="Shape 8"/>
          <p:cNvSpPr/>
          <p:nvPr/>
        </p:nvSpPr>
        <p:spPr>
          <a:xfrm>
            <a:off x="7087136" y="3206115"/>
            <a:ext cx="456128" cy="45612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1" name="Text 9"/>
          <p:cNvSpPr/>
          <p:nvPr/>
        </p:nvSpPr>
        <p:spPr>
          <a:xfrm>
            <a:off x="7181552" y="3274100"/>
            <a:ext cx="26729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430339" y="3180874"/>
            <a:ext cx="287405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Obrazové formáty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430339" y="3635931"/>
            <a:ext cx="549044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Vysoká kvalita obrazu, podpora animace a barev.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00383" y="4335066"/>
            <a:ext cx="709613" cy="2286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5" name="Shape 13"/>
          <p:cNvSpPr/>
          <p:nvPr/>
        </p:nvSpPr>
        <p:spPr>
          <a:xfrm>
            <a:off x="7087136" y="4118491"/>
            <a:ext cx="456128" cy="45612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6" name="Text 14"/>
          <p:cNvSpPr/>
          <p:nvPr/>
        </p:nvSpPr>
        <p:spPr>
          <a:xfrm>
            <a:off x="7174170" y="4186476"/>
            <a:ext cx="28205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2750820" y="4093250"/>
            <a:ext cx="344924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Audiovizuální formáty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09613" y="4548307"/>
            <a:ext cx="549044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Vysoká kvalita zvuku a videa, široká škála kodeků.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20404" y="5247561"/>
            <a:ext cx="709613" cy="2286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0" name="Shape 18"/>
          <p:cNvSpPr/>
          <p:nvPr/>
        </p:nvSpPr>
        <p:spPr>
          <a:xfrm>
            <a:off x="7087136" y="5030986"/>
            <a:ext cx="456128" cy="45612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19"/>
          <p:cNvSpPr/>
          <p:nvPr/>
        </p:nvSpPr>
        <p:spPr>
          <a:xfrm>
            <a:off x="7167265" y="5098971"/>
            <a:ext cx="29575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430339" y="5005745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Archivní formáty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430339" y="5460802"/>
            <a:ext cx="549044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Komprimace souborů, ochrana před ztrátou dat.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00383" y="6160056"/>
            <a:ext cx="709613" cy="22860"/>
          </a:xfrm>
          <a:prstGeom prst="roundRect">
            <a:avLst>
              <a:gd name="adj" fmla="val 37254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5" name="Shape 23"/>
          <p:cNvSpPr/>
          <p:nvPr/>
        </p:nvSpPr>
        <p:spPr>
          <a:xfrm>
            <a:off x="7087136" y="5943481"/>
            <a:ext cx="456128" cy="45612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26" name="Text 24"/>
          <p:cNvSpPr/>
          <p:nvPr/>
        </p:nvSpPr>
        <p:spPr>
          <a:xfrm>
            <a:off x="7173694" y="6011466"/>
            <a:ext cx="28301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2852618" y="5918240"/>
            <a:ext cx="334744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Kancelářské formáty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09613" y="6373297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Podpora funkcí pro práci s dokumenty, široká kompatibilita.</a:t>
            </a:r>
            <a:endParaRPr lang="en-US" sz="1550" dirty="0"/>
          </a:p>
        </p:txBody>
      </p:sp>
      <p:pic>
        <p:nvPicPr>
          <p:cNvPr id="32" name="Obrázek 31">
            <a:extLst>
              <a:ext uri="{FF2B5EF4-FFF2-40B4-BE49-F238E27FC236}">
                <a16:creationId xmlns:a16="http://schemas.microsoft.com/office/drawing/2014/main" id="{105763BD-546C-2A73-320C-0A4C2AEBF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238" y="7242197"/>
            <a:ext cx="2772162" cy="990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Volba správného formátu pro daný účel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Při volbě formátu zvažte účel, pro který je soubor určen. Zohledněte velikost souboru, požadovanou kvalitu, kompatibilitu s ostatními aplikacemi a další specifické požadavky.</a:t>
            </a:r>
            <a:endParaRPr lang="en-US" sz="17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A4E9385-5A51-EADB-F002-BAE577AE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081" y="7600862"/>
            <a:ext cx="2286319" cy="628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451</Words>
  <Application>Microsoft Office PowerPoint</Application>
  <PresentationFormat>Vlastní</PresentationFormat>
  <Paragraphs>95</Paragraphs>
  <Slides>11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5" baseType="lpstr">
      <vt:lpstr>Dela Gothic One</vt:lpstr>
      <vt:lpstr>DM Sans</vt:lpstr>
      <vt:lpstr>Arial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Honim Brko</cp:lastModifiedBy>
  <cp:revision>12</cp:revision>
  <dcterms:created xsi:type="dcterms:W3CDTF">2024-10-16T16:51:37Z</dcterms:created>
  <dcterms:modified xsi:type="dcterms:W3CDTF">2024-10-16T17:45:57Z</dcterms:modified>
</cp:coreProperties>
</file>